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1"/>
  </p:notesMasterIdLst>
  <p:handoutMasterIdLst>
    <p:handoutMasterId r:id="rId12"/>
  </p:handoutMasterIdLst>
  <p:sldIdLst>
    <p:sldId id="263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E00"/>
    <a:srgbClr val="892034"/>
    <a:srgbClr val="E1CE00"/>
    <a:srgbClr val="0191B6"/>
    <a:srgbClr val="0084AA"/>
    <a:srgbClr val="007B9B"/>
    <a:srgbClr val="7431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850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1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21" d="100"/>
          <a:sy n="121" d="100"/>
        </p:scale>
        <p:origin x="391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090E92-07CA-644B-91A5-8E5AEF512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6EFC2-F71B-E14A-B16B-6E4564FEECD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6E121-4C90-2043-A683-D9DD39520A6D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5A4855-9CF1-AC4D-B0AF-E9758D809C4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3ADE12-748D-D749-B5A9-01F4153F982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C2AE3-FFB6-BA48-898A-F905D0241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8237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05BE4-632D-324C-9B92-28F46E2B1F1E}" type="datetimeFigureOut">
              <a:rPr lang="en-US" smtClean="0"/>
              <a:t>11/17/21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7B966-9135-4B4B-A3FC-F17ABF787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5738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EB8C63B-0D55-3E42-A306-DEFAB4B7D9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FB493D83-6D10-AC4E-8655-BC7081DBE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C37DC3A-B13B-A845-BA60-C2C3F98CC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44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1pPr>
            <a:lvl2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2pPr>
            <a:lvl3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3pPr>
            <a:lvl4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4pPr>
            <a:lvl5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3512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105AC89-71C8-B745-8A52-6390DB8A9A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BCAE5DB-39F3-2948-A098-A8CDCDBDC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99365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CE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FD30883-79CF-284F-9CDA-F7602A1E6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8733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33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BBE392-E626-4941-AA97-7AE9FFC2F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987060D-6BB6-0942-9BC5-CD6C00CD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99365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FFCE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0C63394-97CC-8445-9391-BC1045405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387338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3402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5A944-DA56-5B4D-A991-1E9F442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43002-E725-6C48-A830-51B38FF7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5EC-1B76-1F42-B6C7-A1791E0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1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901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855A944-DA56-5B4D-A991-1E9F44275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D43002-E725-6C48-A830-51B38FF70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0385EC-1B76-1F42-B6C7-A1791E095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411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08609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0EA9DF-94C7-6E45-9601-FCF9151FEF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AD510C-1199-274F-A397-19DEB9562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457200"/>
            <a:ext cx="7313083" cy="102122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9C72D3-9572-234B-A2AF-ED1F8DDFE4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7" y="1666430"/>
            <a:ext cx="7313083" cy="473437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4542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6BF592D-AF44-604D-B553-CE5B242775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B1860-A318-824D-A541-76651C868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57200"/>
            <a:ext cx="7315200" cy="110668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E0087D-98DA-2C40-BAF9-B755A6877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038600" y="1768980"/>
            <a:ext cx="7315200" cy="44950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8093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2EEB12F-1BBB-F147-B7F2-BE24CAFCC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24BA2F-EBAD-DA4B-B2A5-73BFF6BEB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731342"/>
            <a:ext cx="10515600" cy="196631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70B18-9FB2-5249-979E-114ECD58A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2760292"/>
            <a:ext cx="10515600" cy="21688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1377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CED7EB6-791A-244E-9A01-B7C66E5EAF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A3972B-AF16-9541-9676-57C216C72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CE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FCA38-0F8F-A842-B850-CFA9500A2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371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C9B189-21ED-964F-960A-C87767D1D8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37120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20962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4B3BC15-6DC9-A245-A18B-BE34552C2F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AF99A9-ED2E-8842-885F-7858DC9D3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>
            <a:lvl1pPr>
              <a:defRPr>
                <a:solidFill>
                  <a:srgbClr val="FFCE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BF154A-9FAB-AB47-9AE4-9D7F8A33D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7B5A51-1CB6-5447-B9D9-5CC14F3C84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6"/>
            <a:ext cx="5158316" cy="2998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139A0-1632-3C43-BB56-A13A11E30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3041E-6C9D-DA43-B59C-810D0568380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6"/>
            <a:ext cx="5183717" cy="299841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2239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17A543-E517-9D47-BB51-4C74B3DA06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736A08-E768-9A4E-A389-A77A4848D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460" y="1189831"/>
            <a:ext cx="10165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BCC54C2-FEDF-B74D-BAC7-B123AF9E8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460" y="2515394"/>
            <a:ext cx="10165080" cy="221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1pPr>
            <a:lvl2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2pPr>
            <a:lvl3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3pPr>
            <a:lvl4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4pPr>
            <a:lvl5pPr>
              <a:defRPr b="0" i="0">
                <a:latin typeface="Futura Book" panose="020B0602020204020303" pitchFamily="34" charset="-79"/>
                <a:cs typeface="Futura Book" panose="020B0602020204020303" pitchFamily="34" charset="-79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2888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302E45-A261-5643-A61D-B2D91CCA55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AABA91-E603-8E4F-AA5D-29CCD2392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625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96" r:id="rId3"/>
    <p:sldLayoutId id="2147483694" r:id="rId4"/>
    <p:sldLayoutId id="2147483695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892034"/>
          </a:solidFill>
          <a:latin typeface="Futura" panose="020B0602020204020303" pitchFamily="34" charset="-79"/>
          <a:ea typeface="+mj-ea"/>
          <a:cs typeface="Futura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utura Book" panose="020B0602020204020303" pitchFamily="34" charset="-79"/>
          <a:ea typeface="+mn-ea"/>
          <a:cs typeface="Futura Book" panose="020B06020202040203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878405-8A8B-4942-A800-2B59AEFE6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278FDA-F5F1-9045-AD1A-3B3DDAF8C3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083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F4757-CC1C-3041-8554-8FF5AA019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15A23F-D9DB-684E-8CBA-4622EE2C0C7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97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9825A9-897A-4240-B9D1-2FE4C1D3A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6DDF83-7222-6D44-852A-2B0021DB74D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9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E21813-3A12-084C-9E38-8FBCB83AE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9709A-32F7-664D-A92B-8CCDD2DAD9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880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42B2A-D097-794D-8C9D-C1B19BA8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9ADE96-D3B6-C545-92D7-8B0A8BFD8EA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1B4B5C-E537-094A-9514-CCF531B5E4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518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FED19-1D82-5944-82EF-02A0A5850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ED9E1-44C3-AC40-9036-28528A6AEB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2735CA-6565-ED4A-B039-68B5459D12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37538-F77E-E449-9109-0424CE0DB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B2ADA8-D3B0-6648-B3D3-09004738372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898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B68C0-C22D-F84A-A1E8-0B59AF7B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89413C-E38F-964A-9263-7C3B296D71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12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7A9A-E5A4-BE49-9E35-556742657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DFCB52-6722-1B47-902E-3FA64ABC17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07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0D2BB-6BCC-6E42-99B9-2E2E29137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AC46C-23B5-8043-9166-F588278353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48195"/>
      </p:ext>
    </p:extLst>
  </p:cSld>
  <p:clrMapOvr>
    <a:masterClrMapping/>
  </p:clrMapOvr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0</Words>
  <Application>Microsoft Macintosh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Futura</vt:lpstr>
      <vt:lpstr>Futura Book</vt:lpstr>
      <vt:lpstr>9_Custom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Title/Headline</dc:title>
  <dc:creator>Machiya, Chihiro</dc:creator>
  <cp:lastModifiedBy>Machiya, Chihiro</cp:lastModifiedBy>
  <cp:revision>9</cp:revision>
  <dcterms:created xsi:type="dcterms:W3CDTF">2021-10-27T18:08:20Z</dcterms:created>
  <dcterms:modified xsi:type="dcterms:W3CDTF">2021-11-18T01:15:34Z</dcterms:modified>
</cp:coreProperties>
</file>