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00"/>
    <a:srgbClr val="892034"/>
    <a:srgbClr val="E1CE00"/>
    <a:srgbClr val="0191B6"/>
    <a:srgbClr val="0084AA"/>
    <a:srgbClr val="007B9B"/>
    <a:srgbClr val="74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90E92-07CA-644B-91A5-8E5AEF512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FC2-F71B-E14A-B16B-6E4564FEEC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E121-4C90-2043-A683-D9DD39520A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4855-9CF1-AC4D-B0AF-E9758D809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ADE12-748D-D749-B5A9-01F4153F9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2AE3-FFB6-BA48-898A-F905D02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BE4-632D-324C-9B92-28F46E2B1F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966-9135-4B4B-A3FC-F17ABF78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 everyone. Today I am going to do a quick walkthrough from beginning to end of our Grant Process here at SCC.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7B966-9135-4B4B-A3FC-F17ABF787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click on this link, you will be taken to the grant submission form. The requestor will fill out each of the fields, highlighted in yellow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5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part of the form is where requestors will upload each of the required documents. First, a completed green sheet, then a budget. Both of these items are come from the Project Director or the Responsible Administrator  of the grant. The final document to be uploaded is a grant application summary, contract, MOU or guidelines, a grant acceptance letter, or award memo. This document will be one that is from the agency that is funding the grant.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part of the form is to prepare our office to meet any data reporting needs associated with the grant.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3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7B966-9135-4B4B-A3FC-F17ABF7873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start, anyone who wishes to submit a grant will want to head over to our grant-writing support page which can be found under the planning and research tab on the employee facing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our grant-writing support page we have grant-writing basics and resources, however I won’t go too much into that right now. Instead I will focus on the submission process and include a link to the webpage so you can follow along/explore.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bottom of our grant-writing support page we have links to each of the grant forms that people can download, along with instructions for how to fill out the green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bottom of our grant-writing support page we have links to each of the grant forms that people can download, along with instructions for how to fill out the green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bottom of our grant-writing support page we have links to each of the grant forms that people can download, along with instructions for how to fill out the green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3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bottom of our grant-writing support page we have links to each of the grant forms that people can download, along with instructions for how to fill out the green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Along with a proposal budget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9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underneath this heading there is a link to our grant submission notification form which can also be found in the left hand panel. This is what we are going to look at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8468-51F9-4D7C-86DB-8E7B4872C6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05AC89-71C8-B745-8A52-6390DB8A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CAE5DB-39F3-2948-A098-A8CDCDB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9365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CE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D30883-79CF-284F-9CDA-F7602A1E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733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31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A543-E517-9D47-BB51-4C74B3DA0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36A08-E768-9A4E-A389-A77A484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" y="1189831"/>
            <a:ext cx="10165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CC54C2-FEDF-B74D-BAC7-B123AF9E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60" y="2515394"/>
            <a:ext cx="10165080" cy="22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  <a:lvl2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2pPr>
            <a:lvl3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3pPr>
            <a:lvl4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4pPr>
            <a:lvl5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8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BE392-E626-4941-AA97-7AE9FFC2F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87060D-6BB6-0942-9BC5-CD6C00C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9365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C63394-97CC-8445-9391-BC104540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733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0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8C63B-0D55-3E42-A306-DEFAB4B7D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493D83-6D10-AC4E-8655-BC7081D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37DC3A-B13B-A845-BA60-C2C3F98C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  <a:lvl2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2pPr>
            <a:lvl3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3pPr>
            <a:lvl4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4pPr>
            <a:lvl5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01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6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A9DF-94C7-6E45-9601-FCF9151F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510C-1199-274F-A397-19DEB956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7313083" cy="10212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72D3-9572-234B-A2AF-ED1F8DDF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1666430"/>
            <a:ext cx="7313083" cy="47343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F592D-AF44-604D-B553-CE5B24277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B1860-A318-824D-A541-76651C8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57200"/>
            <a:ext cx="7315200" cy="11066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87D-98DA-2C40-BAF9-B755A687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1768980"/>
            <a:ext cx="7315200" cy="449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9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EB12F-1BBB-F147-B7F2-BE24CAFC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BA2F-EBAD-DA4B-B2A5-73BFF6B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31342"/>
            <a:ext cx="10515600" cy="19663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0B18-9FB2-5249-979E-114ECD58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760292"/>
            <a:ext cx="10515600" cy="2168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7EB6-791A-244E-9A01-B7C66E5EA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2B-AF16-9541-9676-57C216C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CA38-0F8F-A842-B850-CFA9500A2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B189-21ED-964F-960A-C87767D1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96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B3BC15-6DC9-A245-A18B-BE34552C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99A9-ED2E-8842-885F-7858DC9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154A-9FAB-AB47-9AE4-9D7F8A33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5A51-1CB6-5447-B9D9-5CC14F3C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5158316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39A0-1632-3C43-BB56-A13A11E30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041E-6C9D-DA43-B59C-810D05683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3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2E45-A261-5643-A61D-B2D91CC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BA91-E603-8E4F-AA5D-29CCD239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88" r:id="rId3"/>
    <p:sldLayoutId id="2147483696" r:id="rId4"/>
    <p:sldLayoutId id="2147483694" r:id="rId5"/>
    <p:sldLayoutId id="2147483695" r:id="rId6"/>
    <p:sldLayoutId id="2147483689" r:id="rId7"/>
    <p:sldLayoutId id="2147483690" r:id="rId8"/>
    <p:sldLayoutId id="2147483691" r:id="rId9"/>
    <p:sldLayoutId id="214748369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92034"/>
          </a:solidFill>
          <a:latin typeface="Futura" panose="020B0602020204020303" pitchFamily="34" charset="-79"/>
          <a:ea typeface="+mj-ea"/>
          <a:cs typeface="Futura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inside.scc.losrios.edu/collegewide/planning-research-and-institutional-effectiveness-forms/grant-submission-notification-form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inside.scc.losrios.edu/collegewide/planning-research-and-institutional-effectiveness-forms/grant-submission-notification-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inside.scc.losrios.edu/collegewide/planning-research-and-institutional-effectiveness-forms/grant-submission-notification-fo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inside.scc.losrios.edu/collegewide/planning-research-and-institutional-effectiveness-forms/grant-submission-notification-for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c-prie@scc.losrios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cc.losrios.edu/planningresearch/grant-writing-supp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inside.scc.losrios.edu/planningresearch/grant-writing-suppor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inside.scc.losrios.edu/planningresearch/grant-writing-suppor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inside.scc.losrios.edu/planningresearch/grant-writing-suppor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inside.scc.losrios.edu/planningresearch/grant-writing-suppor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inside.scc.losrios.edu/planningresearch/grant-writing-suppor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cc.losrios.edu/planningresearch/grant-writing-suppo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7A9A-E5A4-BE49-9E35-55674265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Grant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CB52-6722-1B47-902E-3FA64ABC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8090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ED405F-9E4E-4C21-A728-04D83421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8" t="10450" r="21260"/>
          <a:stretch/>
        </p:blipFill>
        <p:spPr>
          <a:xfrm>
            <a:off x="2819400" y="7763931"/>
            <a:ext cx="6739467" cy="6141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22C1C-F417-481F-8A3E-712CA8E2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8" t="10450" r="21260"/>
          <a:stretch/>
        </p:blipFill>
        <p:spPr>
          <a:xfrm>
            <a:off x="2819400" y="7763933"/>
            <a:ext cx="6739467" cy="6141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304803"/>
            <a:ext cx="7315200" cy="1106680"/>
          </a:xfrm>
        </p:spPr>
        <p:txBody>
          <a:bodyPr/>
          <a:lstStyle/>
          <a:p>
            <a:r>
              <a:rPr lang="en-US" dirty="0"/>
              <a:t>Grant Submission Notification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801877"/>
            <a:ext cx="7315200" cy="4495087"/>
          </a:xfrm>
        </p:spPr>
        <p:txBody>
          <a:bodyPr/>
          <a:lstStyle/>
          <a:p>
            <a:r>
              <a:rPr lang="en-US" dirty="0">
                <a:hlinkClick r:id="rId5"/>
              </a:rPr>
              <a:t>https://inside.scc.losrios.edu/collegewide/planning-research-and-institutional-effectiveness-forms/grant-submission-notification-form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BEF89-E109-4AE4-80D3-6EACBE7A6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68" t="10450" r="21260"/>
          <a:stretch/>
        </p:blipFill>
        <p:spPr>
          <a:xfrm>
            <a:off x="2819400" y="7763933"/>
            <a:ext cx="6739467" cy="61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ED405F-9E4E-4C21-A728-04D83421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8" t="10450" r="21260"/>
          <a:stretch/>
        </p:blipFill>
        <p:spPr>
          <a:xfrm>
            <a:off x="2819400" y="7763931"/>
            <a:ext cx="6739467" cy="614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304803"/>
            <a:ext cx="7315200" cy="1106680"/>
          </a:xfrm>
        </p:spPr>
        <p:txBody>
          <a:bodyPr/>
          <a:lstStyle/>
          <a:p>
            <a:r>
              <a:rPr lang="en-US" dirty="0"/>
              <a:t>Grant Submission Notification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58867" y="799421"/>
            <a:ext cx="2472267" cy="4495087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https://inside.scc.losrios.edu/collegewide/planning-research-and-institutional-effectiveness-forms/grant-submission-notification-form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22C1C-F417-481F-8A3E-712CA8E24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68" t="10450" r="21260"/>
          <a:stretch/>
        </p:blipFill>
        <p:spPr>
          <a:xfrm>
            <a:off x="2819400" y="6866459"/>
            <a:ext cx="6739467" cy="614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BEF89-E109-4AE4-80D3-6EACBE7A6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68" t="10450" r="21260"/>
          <a:stretch/>
        </p:blipFill>
        <p:spPr>
          <a:xfrm>
            <a:off x="2819400" y="716686"/>
            <a:ext cx="6739467" cy="6141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F0A9F5-1209-4370-908B-2C79A710A044}"/>
              </a:ext>
            </a:extLst>
          </p:cNvPr>
          <p:cNvSpPr/>
          <p:nvPr/>
        </p:nvSpPr>
        <p:spPr>
          <a:xfrm>
            <a:off x="5029200" y="5198533"/>
            <a:ext cx="1219200" cy="18626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F846D4-8B2C-4345-83A1-E2093243FBF4}"/>
              </a:ext>
            </a:extLst>
          </p:cNvPr>
          <p:cNvSpPr/>
          <p:nvPr/>
        </p:nvSpPr>
        <p:spPr>
          <a:xfrm>
            <a:off x="6307664" y="5198533"/>
            <a:ext cx="1219200" cy="18626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FCDE3-6C49-40AD-B873-88F2DAFF4C9C}"/>
              </a:ext>
            </a:extLst>
          </p:cNvPr>
          <p:cNvSpPr/>
          <p:nvPr/>
        </p:nvSpPr>
        <p:spPr>
          <a:xfrm>
            <a:off x="5029200" y="5875852"/>
            <a:ext cx="2497664" cy="18626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2C329-0F6C-4BEE-A896-8258BF13DAC7}"/>
              </a:ext>
            </a:extLst>
          </p:cNvPr>
          <p:cNvSpPr/>
          <p:nvPr/>
        </p:nvSpPr>
        <p:spPr>
          <a:xfrm>
            <a:off x="5029200" y="6366926"/>
            <a:ext cx="2497664" cy="18626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4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ED405F-9E4E-4C21-A728-04D83421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8" t="10450" r="21260"/>
          <a:stretch/>
        </p:blipFill>
        <p:spPr>
          <a:xfrm>
            <a:off x="2819400" y="7763931"/>
            <a:ext cx="6739467" cy="614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304803"/>
            <a:ext cx="7315200" cy="1106680"/>
          </a:xfrm>
        </p:spPr>
        <p:txBody>
          <a:bodyPr/>
          <a:lstStyle/>
          <a:p>
            <a:r>
              <a:rPr lang="en-US" dirty="0"/>
              <a:t>Grant Submission Notification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58867" y="799421"/>
            <a:ext cx="2472267" cy="4495087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https://inside.scc.losrios.edu/collegewide/planning-research-and-institutional-effectiveness-forms/grant-submission-notification-form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22C1C-F417-481F-8A3E-712CA8E24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68" t="10450" r="21260"/>
          <a:stretch/>
        </p:blipFill>
        <p:spPr>
          <a:xfrm>
            <a:off x="2819400" y="719639"/>
            <a:ext cx="6739467" cy="614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BEF89-E109-4AE4-80D3-6EACBE7A6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68" t="10450" r="21260"/>
          <a:stretch/>
        </p:blipFill>
        <p:spPr>
          <a:xfrm>
            <a:off x="2819400" y="-6403805"/>
            <a:ext cx="6739467" cy="6141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F0A9F5-1209-4370-908B-2C79A710A044}"/>
              </a:ext>
            </a:extLst>
          </p:cNvPr>
          <p:cNvSpPr/>
          <p:nvPr/>
        </p:nvSpPr>
        <p:spPr>
          <a:xfrm>
            <a:off x="5029200" y="-1921958"/>
            <a:ext cx="1219200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F846D4-8B2C-4345-83A1-E2093243FBF4}"/>
              </a:ext>
            </a:extLst>
          </p:cNvPr>
          <p:cNvSpPr/>
          <p:nvPr/>
        </p:nvSpPr>
        <p:spPr>
          <a:xfrm>
            <a:off x="6307664" y="-1921958"/>
            <a:ext cx="1219200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FCDE3-6C49-40AD-B873-88F2DAFF4C9C}"/>
              </a:ext>
            </a:extLst>
          </p:cNvPr>
          <p:cNvSpPr/>
          <p:nvPr/>
        </p:nvSpPr>
        <p:spPr>
          <a:xfrm>
            <a:off x="5029200" y="-1244639"/>
            <a:ext cx="2497664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2C329-0F6C-4BEE-A896-8258BF13DAC7}"/>
              </a:ext>
            </a:extLst>
          </p:cNvPr>
          <p:cNvSpPr/>
          <p:nvPr/>
        </p:nvSpPr>
        <p:spPr>
          <a:xfrm>
            <a:off x="5029200" y="-753565"/>
            <a:ext cx="2497664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96F8B3-B918-4EC9-AA11-E21B8FE64993}"/>
              </a:ext>
            </a:extLst>
          </p:cNvPr>
          <p:cNvCxnSpPr/>
          <p:nvPr/>
        </p:nvCxnSpPr>
        <p:spPr>
          <a:xfrm>
            <a:off x="3810000" y="3352799"/>
            <a:ext cx="110066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747F9F-3182-4D43-B679-46E3DB47FB73}"/>
              </a:ext>
            </a:extLst>
          </p:cNvPr>
          <p:cNvCxnSpPr/>
          <p:nvPr/>
        </p:nvCxnSpPr>
        <p:spPr>
          <a:xfrm>
            <a:off x="3810000" y="4301066"/>
            <a:ext cx="110066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FA828D-F595-4201-B9F4-16E6DC565BCF}"/>
              </a:ext>
            </a:extLst>
          </p:cNvPr>
          <p:cNvCxnSpPr/>
          <p:nvPr/>
        </p:nvCxnSpPr>
        <p:spPr>
          <a:xfrm>
            <a:off x="3810000" y="5384799"/>
            <a:ext cx="110066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322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ED405F-9E4E-4C21-A728-04D83421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8" t="10450" r="21260"/>
          <a:stretch/>
        </p:blipFill>
        <p:spPr>
          <a:xfrm>
            <a:off x="2819400" y="711176"/>
            <a:ext cx="6739467" cy="614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304803"/>
            <a:ext cx="7315200" cy="1106680"/>
          </a:xfrm>
        </p:spPr>
        <p:txBody>
          <a:bodyPr/>
          <a:lstStyle/>
          <a:p>
            <a:r>
              <a:rPr lang="en-US" dirty="0"/>
              <a:t>Grant Submission Notification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58867" y="799421"/>
            <a:ext cx="2472267" cy="4495087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https://inside.scc.losrios.edu/collegewide/planning-research-and-institutional-effectiveness-forms/grant-submission-notification-form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22C1C-F417-481F-8A3E-712CA8E24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68" t="10450" r="21260"/>
          <a:stretch/>
        </p:blipFill>
        <p:spPr>
          <a:xfrm>
            <a:off x="2819400" y="-6417772"/>
            <a:ext cx="6739467" cy="614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BEF89-E109-4AE4-80D3-6EACBE7A6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68" t="10450" r="21260"/>
          <a:stretch/>
        </p:blipFill>
        <p:spPr>
          <a:xfrm>
            <a:off x="2819400" y="-6403805"/>
            <a:ext cx="6739467" cy="6141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F0A9F5-1209-4370-908B-2C79A710A044}"/>
              </a:ext>
            </a:extLst>
          </p:cNvPr>
          <p:cNvSpPr/>
          <p:nvPr/>
        </p:nvSpPr>
        <p:spPr>
          <a:xfrm>
            <a:off x="5029200" y="-1921958"/>
            <a:ext cx="1219200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F846D4-8B2C-4345-83A1-E2093243FBF4}"/>
              </a:ext>
            </a:extLst>
          </p:cNvPr>
          <p:cNvSpPr/>
          <p:nvPr/>
        </p:nvSpPr>
        <p:spPr>
          <a:xfrm>
            <a:off x="6307664" y="-1921958"/>
            <a:ext cx="1219200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FCDE3-6C49-40AD-B873-88F2DAFF4C9C}"/>
              </a:ext>
            </a:extLst>
          </p:cNvPr>
          <p:cNvSpPr/>
          <p:nvPr/>
        </p:nvSpPr>
        <p:spPr>
          <a:xfrm>
            <a:off x="5029200" y="-1244639"/>
            <a:ext cx="2497664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2C329-0F6C-4BEE-A896-8258BF13DAC7}"/>
              </a:ext>
            </a:extLst>
          </p:cNvPr>
          <p:cNvSpPr/>
          <p:nvPr/>
        </p:nvSpPr>
        <p:spPr>
          <a:xfrm>
            <a:off x="5029200" y="-753565"/>
            <a:ext cx="2497664" cy="1862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96F8B3-B918-4EC9-AA11-E21B8FE64993}"/>
              </a:ext>
            </a:extLst>
          </p:cNvPr>
          <p:cNvCxnSpPr/>
          <p:nvPr/>
        </p:nvCxnSpPr>
        <p:spPr>
          <a:xfrm>
            <a:off x="3810000" y="-3784612"/>
            <a:ext cx="110066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747F9F-3182-4D43-B679-46E3DB47FB73}"/>
              </a:ext>
            </a:extLst>
          </p:cNvPr>
          <p:cNvCxnSpPr/>
          <p:nvPr/>
        </p:nvCxnSpPr>
        <p:spPr>
          <a:xfrm>
            <a:off x="3810000" y="-2836345"/>
            <a:ext cx="110066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FA828D-F595-4201-B9F4-16E6DC565BCF}"/>
              </a:ext>
            </a:extLst>
          </p:cNvPr>
          <p:cNvCxnSpPr/>
          <p:nvPr/>
        </p:nvCxnSpPr>
        <p:spPr>
          <a:xfrm>
            <a:off x="3810000" y="-1752612"/>
            <a:ext cx="110066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D2BB-6BCC-6E42-99B9-2E2E2913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Please email:</a:t>
            </a:r>
            <a:br>
              <a:rPr lang="en-US" dirty="0"/>
            </a:br>
            <a:r>
              <a:rPr lang="en-US" dirty="0">
                <a:hlinkClick r:id="rId3"/>
              </a:rPr>
              <a:t>scc-prie@scc.losrios.edu</a:t>
            </a:r>
            <a:br>
              <a:rPr lang="en-US" dirty="0"/>
            </a:br>
            <a:r>
              <a:rPr lang="en-US" dirty="0"/>
              <a:t>with any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AC46C-23B5-8043-9166-F58827835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512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Submission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3"/>
            <a:ext cx="10515600" cy="3541134"/>
          </a:xfrm>
        </p:spPr>
        <p:txBody>
          <a:bodyPr/>
          <a:lstStyle/>
          <a:p>
            <a:r>
              <a:rPr lang="en-US" dirty="0"/>
              <a:t>From the employee facing webpage, select the drop down menu and go to the Grant-Writing Support page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3D835-BF06-448B-847E-399252F76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08" y="2151073"/>
            <a:ext cx="9926435" cy="37152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F62CC5-E4D3-4E01-BC90-B814F2011747}"/>
              </a:ext>
            </a:extLst>
          </p:cNvPr>
          <p:cNvSpPr/>
          <p:nvPr/>
        </p:nvSpPr>
        <p:spPr>
          <a:xfrm>
            <a:off x="5358063" y="4547046"/>
            <a:ext cx="1451811" cy="29677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Support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https://inside.scc.losrios.edu/planningresearch/grant-writing-support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A00F91-4F1D-43E7-B096-8B844D9F1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02" y="0"/>
            <a:ext cx="635117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61030-A987-465D-9E64-79EED5D6F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975" y="581595"/>
            <a:ext cx="5058481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68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Support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75986"/>
            <a:ext cx="10515600" cy="354113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https://inside.scc.losrios.edu/planningresearch/grant-writing-support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0E50E-BFF5-489B-B9BF-F55B9A46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15" b="77895"/>
          <a:stretch/>
        </p:blipFill>
        <p:spPr>
          <a:xfrm>
            <a:off x="-2348391" y="1067635"/>
            <a:ext cx="2114003" cy="1515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5A8F7-F63C-42A1-A75C-781B572C9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26"/>
          <a:stretch/>
        </p:blipFill>
        <p:spPr>
          <a:xfrm>
            <a:off x="7413234" y="1961337"/>
            <a:ext cx="4584488" cy="4387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840F9-636F-48AA-891D-2FE0C4FF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518" y="6858000"/>
            <a:ext cx="3553301" cy="4274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6349B-E519-4B25-85E6-76DCE8FFF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652" y="6998627"/>
            <a:ext cx="3564167" cy="4274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023D1-14FC-4580-8308-10F7E0573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871" y="7679664"/>
            <a:ext cx="3567082" cy="42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15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Support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75986"/>
            <a:ext cx="10515600" cy="354113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https://inside.scc.losrios.edu/planningresearch/grant-writing-support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0E50E-BFF5-489B-B9BF-F55B9A46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15" b="77895"/>
          <a:stretch/>
        </p:blipFill>
        <p:spPr>
          <a:xfrm>
            <a:off x="-2348391" y="1067635"/>
            <a:ext cx="2114003" cy="1515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5A8F7-F63C-42A1-A75C-781B572C9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26"/>
          <a:stretch/>
        </p:blipFill>
        <p:spPr>
          <a:xfrm>
            <a:off x="7413234" y="1961337"/>
            <a:ext cx="4584488" cy="4387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840F9-636F-48AA-891D-2FE0C4FF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518" y="2319853"/>
            <a:ext cx="3553301" cy="4274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6349B-E519-4B25-85E6-76DCE8FFF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652" y="6998627"/>
            <a:ext cx="3564167" cy="4274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023D1-14FC-4580-8308-10F7E0573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871" y="7679664"/>
            <a:ext cx="3567082" cy="42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03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Support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75986"/>
            <a:ext cx="10515600" cy="354113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https://inside.scc.losrios.edu/planningresearch/grant-writing-support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0E50E-BFF5-489B-B9BF-F55B9A46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15" b="77895"/>
          <a:stretch/>
        </p:blipFill>
        <p:spPr>
          <a:xfrm>
            <a:off x="-2348391" y="1067635"/>
            <a:ext cx="2114003" cy="1515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5A8F7-F63C-42A1-A75C-781B572C9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26"/>
          <a:stretch/>
        </p:blipFill>
        <p:spPr>
          <a:xfrm>
            <a:off x="7413234" y="1961337"/>
            <a:ext cx="4584488" cy="4387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840F9-636F-48AA-891D-2FE0C4FF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518" y="2319853"/>
            <a:ext cx="3553301" cy="4274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6349B-E519-4B25-85E6-76DCE8FFF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652" y="2333475"/>
            <a:ext cx="3564167" cy="4274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023D1-14FC-4580-8308-10F7E0573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871" y="7679664"/>
            <a:ext cx="3567082" cy="42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2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Support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75986"/>
            <a:ext cx="10515600" cy="354113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https://inside.scc.losrios.edu/planningresearch/grant-writing-support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0E50E-BFF5-489B-B9BF-F55B9A46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15" b="77895"/>
          <a:stretch/>
        </p:blipFill>
        <p:spPr>
          <a:xfrm>
            <a:off x="-2348391" y="1067635"/>
            <a:ext cx="2114003" cy="1515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5A8F7-F63C-42A1-A75C-781B572C9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26"/>
          <a:stretch/>
        </p:blipFill>
        <p:spPr>
          <a:xfrm>
            <a:off x="7413234" y="1961337"/>
            <a:ext cx="4584488" cy="4387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840F9-636F-48AA-891D-2FE0C4FF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518" y="2319853"/>
            <a:ext cx="3553301" cy="4274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6349B-E519-4B25-85E6-76DCE8FFF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652" y="2333475"/>
            <a:ext cx="3564167" cy="4274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023D1-14FC-4580-8308-10F7E0573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871" y="2320245"/>
            <a:ext cx="3567082" cy="4274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48D85-3943-4675-9EE9-21C01A34B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871" y="8066847"/>
            <a:ext cx="3793501" cy="43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6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Support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75986"/>
            <a:ext cx="10515600" cy="354113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https://inside.scc.losrios.edu/planningresearch/grant-writing-support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0E50E-BFF5-489B-B9BF-F55B9A46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15" b="77895"/>
          <a:stretch/>
        </p:blipFill>
        <p:spPr>
          <a:xfrm>
            <a:off x="-2348391" y="1067635"/>
            <a:ext cx="2114003" cy="1515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5A8F7-F63C-42A1-A75C-781B572C9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26"/>
          <a:stretch/>
        </p:blipFill>
        <p:spPr>
          <a:xfrm>
            <a:off x="7413234" y="1961337"/>
            <a:ext cx="4584488" cy="4387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840F9-636F-48AA-891D-2FE0C4FF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518" y="2319853"/>
            <a:ext cx="3553301" cy="4274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6349B-E519-4B25-85E6-76DCE8FFF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652" y="2333475"/>
            <a:ext cx="3564167" cy="4274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023D1-14FC-4580-8308-10F7E0573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871" y="2320245"/>
            <a:ext cx="3567082" cy="4274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48D85-3943-4675-9EE9-21C01A34B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536" y="2284091"/>
            <a:ext cx="3793501" cy="43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4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A4F-E6BC-428C-8899-B3E7CAB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Support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B99E-5E65-4D74-B731-381E5391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75986"/>
            <a:ext cx="10515600" cy="354113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https://inside.scc.losrios.edu/planningresearch/grant-writing-support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0E50E-BFF5-489B-B9BF-F55B9A46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15" b="77895"/>
          <a:stretch/>
        </p:blipFill>
        <p:spPr>
          <a:xfrm>
            <a:off x="838200" y="2488563"/>
            <a:ext cx="2114003" cy="1515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5A8F7-F63C-42A1-A75C-781B572C9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26"/>
          <a:stretch/>
        </p:blipFill>
        <p:spPr>
          <a:xfrm>
            <a:off x="7413234" y="1961337"/>
            <a:ext cx="4584488" cy="4387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82E71-7E20-407E-AC9B-8DBA8EF38886}"/>
              </a:ext>
            </a:extLst>
          </p:cNvPr>
          <p:cNvSpPr/>
          <p:nvPr/>
        </p:nvSpPr>
        <p:spPr>
          <a:xfrm>
            <a:off x="999067" y="3429000"/>
            <a:ext cx="1176866" cy="355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6C064-4228-4758-A641-D72E6F507C46}"/>
              </a:ext>
            </a:extLst>
          </p:cNvPr>
          <p:cNvSpPr/>
          <p:nvPr/>
        </p:nvSpPr>
        <p:spPr>
          <a:xfrm>
            <a:off x="7653867" y="3352800"/>
            <a:ext cx="2599266" cy="3302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679</Words>
  <Application>Microsoft Office PowerPoint</Application>
  <PresentationFormat>Widescreen</PresentationFormat>
  <Paragraphs>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Futura</vt:lpstr>
      <vt:lpstr>Futura Book</vt:lpstr>
      <vt:lpstr>9_Custom Design</vt:lpstr>
      <vt:lpstr>SCC Grant Process</vt:lpstr>
      <vt:lpstr>Grant Submission Process</vt:lpstr>
      <vt:lpstr>Grant Writing Support Webpage</vt:lpstr>
      <vt:lpstr>Grant Writing Support Webpage</vt:lpstr>
      <vt:lpstr>Grant Writing Support Webpage</vt:lpstr>
      <vt:lpstr>Grant Writing Support Webpage</vt:lpstr>
      <vt:lpstr>Grant Writing Support Webpage</vt:lpstr>
      <vt:lpstr>Grant Writing Support Webpage</vt:lpstr>
      <vt:lpstr>Grant Writing Support Webpage</vt:lpstr>
      <vt:lpstr>Grant Submission Notification Form</vt:lpstr>
      <vt:lpstr>Grant Submission Notification Form</vt:lpstr>
      <vt:lpstr>Grant Submission Notification Form</vt:lpstr>
      <vt:lpstr>Grant Submission Notification Form</vt:lpstr>
      <vt:lpstr>Please email: scc-prie@scc.losrios.edu with 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Title/Headline</dc:title>
  <dc:creator>Machiya, Chihiro</dc:creator>
  <cp:lastModifiedBy>Larkin, Cassidy</cp:lastModifiedBy>
  <cp:revision>17</cp:revision>
  <dcterms:created xsi:type="dcterms:W3CDTF">2021-10-27T18:08:20Z</dcterms:created>
  <dcterms:modified xsi:type="dcterms:W3CDTF">2025-02-24T19:21:45Z</dcterms:modified>
</cp:coreProperties>
</file>